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61" r:id="rId4"/>
    <p:sldId id="262" r:id="rId5"/>
    <p:sldId id="258" r:id="rId6"/>
    <p:sldId id="259" r:id="rId7"/>
    <p:sldId id="263" r:id="rId8"/>
    <p:sldId id="264" r:id="rId9"/>
    <p:sldId id="260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ion83395/IoTHW/tree/master/IoT%20Final%20project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48136" y="1839269"/>
            <a:ext cx="7766936" cy="1646302"/>
          </a:xfrm>
        </p:spPr>
        <p:txBody>
          <a:bodyPr/>
          <a:lstStyle/>
          <a:p>
            <a:r>
              <a:rPr lang="en-US" altLang="zh-TW" dirty="0" err="1" smtClean="0"/>
              <a:t>FinalProject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48136" y="3485571"/>
            <a:ext cx="7766936" cy="1096899"/>
          </a:xfrm>
        </p:spPr>
        <p:txBody>
          <a:bodyPr/>
          <a:lstStyle/>
          <a:p>
            <a:r>
              <a:rPr lang="en-US" altLang="zh-TW" dirty="0" smtClean="0"/>
              <a:t>2020/01/09</a:t>
            </a:r>
            <a:r>
              <a:rPr lang="zh-TW" altLang="en-US" dirty="0" smtClean="0"/>
              <a:t>陳冠廷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211755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Github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>
                <a:hlinkClick r:id="rId2"/>
              </a:rPr>
              <a:t>https://github.com/lion83395/IoTHW/tree/master/IoT%20Final%20project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83194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Procedure</a:t>
            </a:r>
            <a:endParaRPr lang="zh-TW" altLang="en-US" dirty="0"/>
          </a:p>
        </p:txBody>
      </p:sp>
      <p:sp>
        <p:nvSpPr>
          <p:cNvPr id="4" name="圓角矩形 3"/>
          <p:cNvSpPr/>
          <p:nvPr/>
        </p:nvSpPr>
        <p:spPr>
          <a:xfrm>
            <a:off x="989215" y="2019993"/>
            <a:ext cx="1695795" cy="69826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Sensor(DA)</a:t>
            </a:r>
            <a:endParaRPr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989215" y="3414179"/>
            <a:ext cx="1695796" cy="723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GA(Node-red)</a:t>
            </a:r>
            <a:endParaRPr lang="zh-TW" altLang="en-US" dirty="0"/>
          </a:p>
        </p:txBody>
      </p:sp>
      <p:cxnSp>
        <p:nvCxnSpPr>
          <p:cNvPr id="7" name="直線接點 6"/>
          <p:cNvCxnSpPr>
            <a:endCxn id="5" idx="0"/>
          </p:cNvCxnSpPr>
          <p:nvPr/>
        </p:nvCxnSpPr>
        <p:spPr>
          <a:xfrm>
            <a:off x="1812174" y="2712750"/>
            <a:ext cx="24939" cy="70142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圓角矩形 7"/>
          <p:cNvSpPr/>
          <p:nvPr/>
        </p:nvSpPr>
        <p:spPr>
          <a:xfrm>
            <a:off x="3233651" y="3414179"/>
            <a:ext cx="1321724" cy="723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GSCL</a:t>
            </a:r>
            <a:endParaRPr lang="zh-TW" altLang="en-US" dirty="0"/>
          </a:p>
        </p:txBody>
      </p:sp>
      <p:cxnSp>
        <p:nvCxnSpPr>
          <p:cNvPr id="13" name="直線接點 12"/>
          <p:cNvCxnSpPr>
            <a:endCxn id="5" idx="3"/>
          </p:cNvCxnSpPr>
          <p:nvPr/>
        </p:nvCxnSpPr>
        <p:spPr>
          <a:xfrm flipH="1" flipV="1">
            <a:off x="2685011" y="3775783"/>
            <a:ext cx="532014" cy="1482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圓角矩形 13"/>
          <p:cNvSpPr/>
          <p:nvPr/>
        </p:nvSpPr>
        <p:spPr>
          <a:xfrm>
            <a:off x="5785670" y="3414179"/>
            <a:ext cx="1338349" cy="72320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NA(server)</a:t>
            </a:r>
            <a:endParaRPr lang="zh-TW" altLang="en-US" dirty="0"/>
          </a:p>
        </p:txBody>
      </p:sp>
      <p:cxnSp>
        <p:nvCxnSpPr>
          <p:cNvPr id="16" name="直線單箭頭接點 15"/>
          <p:cNvCxnSpPr>
            <a:stCxn id="14" idx="1"/>
            <a:endCxn id="8" idx="3"/>
          </p:cNvCxnSpPr>
          <p:nvPr/>
        </p:nvCxnSpPr>
        <p:spPr>
          <a:xfrm flipH="1">
            <a:off x="4555375" y="3775783"/>
            <a:ext cx="123029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字方塊 18"/>
          <p:cNvSpPr txBox="1"/>
          <p:nvPr/>
        </p:nvSpPr>
        <p:spPr>
          <a:xfrm>
            <a:off x="4586869" y="3877004"/>
            <a:ext cx="1167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Subscribe</a:t>
            </a:r>
            <a:endParaRPr lang="zh-TW" altLang="en-US" dirty="0"/>
          </a:p>
        </p:txBody>
      </p:sp>
      <p:sp>
        <p:nvSpPr>
          <p:cNvPr id="21" name="圓角矩形 20"/>
          <p:cNvSpPr/>
          <p:nvPr/>
        </p:nvSpPr>
        <p:spPr>
          <a:xfrm>
            <a:off x="7381702" y="2712750"/>
            <a:ext cx="1371600" cy="63727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HMM predict</a:t>
            </a:r>
            <a:endParaRPr lang="zh-TW" altLang="en-US" dirty="0"/>
          </a:p>
        </p:txBody>
      </p:sp>
      <p:cxnSp>
        <p:nvCxnSpPr>
          <p:cNvPr id="23" name="直線接點 22"/>
          <p:cNvCxnSpPr/>
          <p:nvPr/>
        </p:nvCxnSpPr>
        <p:spPr>
          <a:xfrm flipH="1">
            <a:off x="7124019" y="3341716"/>
            <a:ext cx="257683" cy="724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圓角矩形 23"/>
          <p:cNvSpPr/>
          <p:nvPr/>
        </p:nvSpPr>
        <p:spPr>
          <a:xfrm>
            <a:off x="9265689" y="3546599"/>
            <a:ext cx="1745672" cy="69973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Web </a:t>
            </a:r>
          </a:p>
          <a:p>
            <a:pPr algn="ctr"/>
            <a:r>
              <a:rPr lang="en-US" altLang="zh-TW" dirty="0" smtClean="0"/>
              <a:t>Show activity</a:t>
            </a:r>
            <a:endParaRPr lang="zh-TW" altLang="en-US" dirty="0"/>
          </a:p>
        </p:txBody>
      </p:sp>
      <p:cxnSp>
        <p:nvCxnSpPr>
          <p:cNvPr id="26" name="直線接點 25"/>
          <p:cNvCxnSpPr/>
          <p:nvPr/>
        </p:nvCxnSpPr>
        <p:spPr>
          <a:xfrm flipH="1" flipV="1">
            <a:off x="8753302" y="3341716"/>
            <a:ext cx="520700" cy="182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40196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DA(Sensor)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85894" y="2127338"/>
            <a:ext cx="8596668" cy="3880773"/>
          </a:xfrm>
        </p:spPr>
        <p:txBody>
          <a:bodyPr/>
          <a:lstStyle/>
          <a:p>
            <a:r>
              <a:rPr lang="en-US" altLang="zh-TW" dirty="0" smtClean="0"/>
              <a:t>C#</a:t>
            </a:r>
          </a:p>
          <a:p>
            <a:r>
              <a:rPr lang="zh-TW" altLang="en-US" dirty="0" smtClean="0"/>
              <a:t>負責傳送</a:t>
            </a:r>
            <a:r>
              <a:rPr lang="en-US" altLang="zh-TW" dirty="0" smtClean="0"/>
              <a:t>Data</a:t>
            </a:r>
            <a:r>
              <a:rPr lang="zh-TW" altLang="en-US" dirty="0" smtClean="0"/>
              <a:t>資訊</a:t>
            </a:r>
            <a:endParaRPr lang="en-US" altLang="zh-TW" dirty="0" smtClean="0"/>
          </a:p>
          <a:p>
            <a:r>
              <a:rPr lang="zh-TW" altLang="en-US" dirty="0" smtClean="0"/>
              <a:t>經由</a:t>
            </a:r>
            <a:r>
              <a:rPr lang="en-US" altLang="zh-TW" dirty="0" smtClean="0"/>
              <a:t>node-red</a:t>
            </a:r>
            <a:r>
              <a:rPr lang="zh-TW" altLang="en-US" dirty="0" smtClean="0"/>
              <a:t>，再傳給</a:t>
            </a:r>
            <a:r>
              <a:rPr lang="en-US" altLang="zh-TW" dirty="0" smtClean="0"/>
              <a:t>GSCL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1039" y="1706704"/>
            <a:ext cx="4888064" cy="30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35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GA(node-red)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77334" y="2120900"/>
            <a:ext cx="8596668" cy="3880773"/>
          </a:xfrm>
        </p:spPr>
        <p:txBody>
          <a:bodyPr/>
          <a:lstStyle/>
          <a:p>
            <a:r>
              <a:rPr lang="en-US" altLang="zh-TW" dirty="0" smtClean="0"/>
              <a:t>Gateway</a:t>
            </a:r>
            <a:r>
              <a:rPr lang="zh-TW" altLang="en-US" dirty="0" smtClean="0"/>
              <a:t>的功能</a:t>
            </a:r>
            <a:endParaRPr lang="en-US" altLang="zh-TW" dirty="0" smtClean="0"/>
          </a:p>
          <a:p>
            <a:r>
              <a:rPr lang="zh-TW" altLang="en-US" dirty="0" smtClean="0"/>
              <a:t>負責的是建立</a:t>
            </a:r>
            <a:r>
              <a:rPr lang="en-US" altLang="zh-TW" dirty="0" smtClean="0"/>
              <a:t>GSCL</a:t>
            </a:r>
            <a:r>
              <a:rPr lang="zh-TW" altLang="en-US" dirty="0" smtClean="0"/>
              <a:t>之中的</a:t>
            </a:r>
            <a:r>
              <a:rPr lang="en-US" altLang="zh-TW" dirty="0" smtClean="0"/>
              <a:t>application</a:t>
            </a:r>
          </a:p>
          <a:p>
            <a:r>
              <a:rPr lang="en-US" altLang="zh-TW" dirty="0" smtClean="0"/>
              <a:t>Sensor</a:t>
            </a:r>
            <a:r>
              <a:rPr lang="zh-TW" altLang="en-US" dirty="0" smtClean="0"/>
              <a:t>透過</a:t>
            </a:r>
            <a:r>
              <a:rPr lang="en-US" altLang="zh-TW" dirty="0" smtClean="0"/>
              <a:t>node-red</a:t>
            </a:r>
            <a:r>
              <a:rPr lang="zh-TW" altLang="en-US" dirty="0" smtClean="0"/>
              <a:t>，傳送</a:t>
            </a:r>
            <a:r>
              <a:rPr lang="en-US" altLang="zh-TW" dirty="0" smtClean="0"/>
              <a:t>data</a:t>
            </a:r>
            <a:r>
              <a:rPr lang="zh-TW" altLang="en-US" dirty="0" smtClean="0"/>
              <a:t>給</a:t>
            </a:r>
            <a:r>
              <a:rPr lang="en-US" altLang="zh-TW" dirty="0" smtClean="0"/>
              <a:t>GSCL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78582" y="383617"/>
            <a:ext cx="7669876" cy="36776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5097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GSCL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2887" y="1768527"/>
            <a:ext cx="8609113" cy="3700940"/>
          </a:xfrm>
          <a:prstGeom prst="rect">
            <a:avLst/>
          </a:prstGeom>
        </p:spPr>
      </p:pic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186883" y="2227090"/>
            <a:ext cx="8596668" cy="3880773"/>
          </a:xfrm>
        </p:spPr>
        <p:txBody>
          <a:bodyPr/>
          <a:lstStyle/>
          <a:p>
            <a:r>
              <a:rPr lang="zh-TW" altLang="en-US" dirty="0" smtClean="0"/>
              <a:t>負責接收</a:t>
            </a:r>
            <a:r>
              <a:rPr lang="en-US" altLang="zh-TW" dirty="0" smtClean="0"/>
              <a:t>Sensor</a:t>
            </a:r>
            <a:r>
              <a:rPr lang="zh-TW" altLang="en-US" dirty="0" smtClean="0"/>
              <a:t>的資料</a:t>
            </a:r>
            <a:endParaRPr lang="en-US" altLang="zh-TW" dirty="0" smtClean="0"/>
          </a:p>
          <a:p>
            <a:r>
              <a:rPr lang="en-US" altLang="zh-TW" dirty="0" smtClean="0"/>
              <a:t>Server</a:t>
            </a:r>
            <a:r>
              <a:rPr lang="zh-TW" altLang="en-US" dirty="0" smtClean="0"/>
              <a:t>也會向</a:t>
            </a:r>
            <a:r>
              <a:rPr lang="en-US" altLang="zh-TW" dirty="0" smtClean="0"/>
              <a:t>GSCL</a:t>
            </a:r>
            <a:r>
              <a:rPr lang="zh-TW" altLang="en-US" dirty="0" smtClean="0"/>
              <a:t>訂閱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712403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NA(Server)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Python+Flask</a:t>
            </a:r>
            <a:endParaRPr lang="en-US" altLang="zh-TW" dirty="0" smtClean="0"/>
          </a:p>
          <a:p>
            <a:r>
              <a:rPr lang="zh-TW" altLang="en-US" dirty="0" smtClean="0"/>
              <a:t>訂閱</a:t>
            </a:r>
            <a:r>
              <a:rPr lang="en-US" altLang="zh-TW" dirty="0" smtClean="0"/>
              <a:t>GSCL</a:t>
            </a:r>
            <a:r>
              <a:rPr lang="zh-TW" altLang="en-US" dirty="0" smtClean="0"/>
              <a:t>，在</a:t>
            </a:r>
            <a:r>
              <a:rPr lang="en-US" altLang="zh-TW" dirty="0" smtClean="0"/>
              <a:t>GSCL</a:t>
            </a:r>
            <a:r>
              <a:rPr lang="zh-TW" altLang="en-US" dirty="0" smtClean="0"/>
              <a:t>接收到新的</a:t>
            </a:r>
            <a:r>
              <a:rPr lang="en-US" altLang="zh-TW" dirty="0" smtClean="0"/>
              <a:t>sensor</a:t>
            </a:r>
            <a:r>
              <a:rPr lang="zh-TW" altLang="en-US" dirty="0" smtClean="0"/>
              <a:t>值時，這邊的</a:t>
            </a:r>
            <a:r>
              <a:rPr lang="en-US" altLang="zh-TW" dirty="0" smtClean="0"/>
              <a:t>monitor</a:t>
            </a:r>
            <a:r>
              <a:rPr lang="zh-TW" altLang="en-US" dirty="0" smtClean="0"/>
              <a:t>也會顯示接收到的</a:t>
            </a:r>
            <a:r>
              <a:rPr lang="en-US" altLang="zh-TW" dirty="0" err="1" smtClean="0"/>
              <a:t>json</a:t>
            </a:r>
            <a:r>
              <a:rPr lang="zh-TW" altLang="en-US" dirty="0" smtClean="0"/>
              <a:t>格式的數值</a:t>
            </a:r>
            <a:endParaRPr lang="en-US" altLang="zh-TW" dirty="0" smtClean="0"/>
          </a:p>
          <a:p>
            <a:r>
              <a:rPr lang="zh-TW" altLang="en-US" dirty="0" smtClean="0"/>
              <a:t>這邊利用</a:t>
            </a:r>
            <a:r>
              <a:rPr lang="en-US" altLang="zh-TW" dirty="0" smtClean="0"/>
              <a:t>Flask</a:t>
            </a:r>
            <a:r>
              <a:rPr lang="zh-TW" altLang="en-US" dirty="0" smtClean="0"/>
              <a:t>當作使用者介面，在收到新的</a:t>
            </a:r>
            <a:r>
              <a:rPr lang="en-US" altLang="zh-TW" dirty="0" smtClean="0"/>
              <a:t>sensor</a:t>
            </a:r>
            <a:r>
              <a:rPr lang="zh-TW" altLang="en-US" dirty="0" smtClean="0"/>
              <a:t>數值後，進行</a:t>
            </a:r>
            <a:r>
              <a:rPr lang="en-US" altLang="zh-TW" dirty="0" smtClean="0"/>
              <a:t>hmm model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predict</a:t>
            </a:r>
            <a:r>
              <a:rPr lang="zh-TW" altLang="en-US" dirty="0" smtClean="0"/>
              <a:t>，把預測出來的活動顯示在網頁上</a:t>
            </a: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88904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NA(server)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圖中為</a:t>
            </a:r>
            <a:r>
              <a:rPr lang="en-US" altLang="zh-TW" dirty="0" err="1" smtClean="0"/>
              <a:t>cmd</a:t>
            </a:r>
            <a:r>
              <a:rPr lang="zh-TW" altLang="en-US" dirty="0" smtClean="0"/>
              <a:t>執行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 </a:t>
            </a:r>
            <a:r>
              <a:rPr lang="en-US" altLang="zh-TW" dirty="0" smtClean="0"/>
              <a:t>server</a:t>
            </a:r>
          </a:p>
          <a:p>
            <a:r>
              <a:rPr lang="en-US" altLang="zh-TW" dirty="0" smtClean="0"/>
              <a:t>Status created</a:t>
            </a:r>
            <a:r>
              <a:rPr lang="zh-TW" altLang="en-US" dirty="0" smtClean="0"/>
              <a:t>下方為收到的</a:t>
            </a:r>
            <a:r>
              <a:rPr lang="en-US" altLang="zh-TW" dirty="0" smtClean="0"/>
              <a:t>sensor</a:t>
            </a:r>
            <a:r>
              <a:rPr lang="zh-TW" altLang="en-US" dirty="0" smtClean="0"/>
              <a:t>素質</a:t>
            </a:r>
            <a:endParaRPr lang="en-US" altLang="zh-TW" dirty="0" smtClean="0"/>
          </a:p>
          <a:p>
            <a:r>
              <a:rPr lang="zh-TW" altLang="en-US" dirty="0" smtClean="0"/>
              <a:t>接著輸入</a:t>
            </a:r>
            <a:r>
              <a:rPr lang="en-US" altLang="zh-TW" dirty="0" smtClean="0"/>
              <a:t>127.0.0.1:5000/check</a:t>
            </a:r>
            <a:r>
              <a:rPr lang="zh-TW" altLang="en-US" dirty="0" smtClean="0"/>
              <a:t>，查看活動</a:t>
            </a:r>
            <a:endParaRPr lang="en-US" altLang="zh-TW" dirty="0" smtClean="0"/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0923" y="155632"/>
            <a:ext cx="6751077" cy="3549535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0923" y="3705167"/>
            <a:ext cx="3486150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9329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NA(hmm</a:t>
            </a:r>
            <a:r>
              <a:rPr lang="zh-TW" altLang="en-US" dirty="0" smtClean="0"/>
              <a:t> </a:t>
            </a:r>
            <a:r>
              <a:rPr lang="en-US" altLang="zh-TW" dirty="0" smtClean="0"/>
              <a:t>model)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 smtClean="0"/>
              <a:t>進行</a:t>
            </a:r>
            <a:r>
              <a:rPr lang="en-US" altLang="zh-TW" dirty="0" smtClean="0"/>
              <a:t>hmm model</a:t>
            </a:r>
            <a:r>
              <a:rPr lang="zh-TW" altLang="en-US" dirty="0" smtClean="0"/>
              <a:t>的</a:t>
            </a:r>
            <a:r>
              <a:rPr lang="en-US" altLang="zh-TW" dirty="0" smtClean="0"/>
              <a:t>predict</a:t>
            </a:r>
          </a:p>
          <a:p>
            <a:r>
              <a:rPr lang="en-US" altLang="zh-TW" dirty="0" smtClean="0"/>
              <a:t>8</a:t>
            </a:r>
            <a:r>
              <a:rPr lang="zh-TW" altLang="en-US" dirty="0" smtClean="0"/>
              <a:t>個</a:t>
            </a:r>
            <a:r>
              <a:rPr lang="en-US" altLang="zh-TW" dirty="0" smtClean="0"/>
              <a:t>activity</a:t>
            </a:r>
            <a:r>
              <a:rPr lang="zh-TW" altLang="en-US" dirty="0" smtClean="0"/>
              <a:t>，</a:t>
            </a:r>
            <a:r>
              <a:rPr lang="en-US" altLang="zh-TW" dirty="0" smtClean="0"/>
              <a:t>16</a:t>
            </a:r>
            <a:r>
              <a:rPr lang="zh-TW" altLang="en-US" dirty="0" smtClean="0"/>
              <a:t>個</a:t>
            </a:r>
            <a:r>
              <a:rPr lang="en-US" altLang="zh-TW" dirty="0" smtClean="0"/>
              <a:t>feature</a:t>
            </a:r>
          </a:p>
          <a:p>
            <a:r>
              <a:rPr lang="zh-TW" altLang="en-US" dirty="0" smtClean="0"/>
              <a:t>利用</a:t>
            </a:r>
            <a:r>
              <a:rPr lang="en-US" altLang="zh-TW" dirty="0" smtClean="0"/>
              <a:t>python</a:t>
            </a:r>
            <a:r>
              <a:rPr lang="zh-TW" altLang="en-US" dirty="0" smtClean="0"/>
              <a:t>的</a:t>
            </a:r>
            <a:r>
              <a:rPr lang="en-US" altLang="zh-TW" dirty="0" err="1" smtClean="0"/>
              <a:t>sklearn</a:t>
            </a:r>
            <a:r>
              <a:rPr lang="zh-TW" altLang="en-US" dirty="0" smtClean="0"/>
              <a:t>進行</a:t>
            </a:r>
            <a:r>
              <a:rPr lang="en-US" altLang="zh-TW" dirty="0" smtClean="0"/>
              <a:t>learning</a:t>
            </a:r>
          </a:p>
          <a:p>
            <a:r>
              <a:rPr lang="zh-TW" altLang="en-US" dirty="0" smtClean="0"/>
              <a:t>轉移矩陣因原</a:t>
            </a:r>
            <a:r>
              <a:rPr lang="en-US" altLang="zh-TW" dirty="0" smtClean="0"/>
              <a:t>paper</a:t>
            </a:r>
            <a:r>
              <a:rPr lang="zh-TW" altLang="en-US" dirty="0" smtClean="0"/>
              <a:t>沒有提供相關數值，為自行揣摩預測</a:t>
            </a:r>
            <a:endParaRPr lang="en-US" altLang="zh-TW" dirty="0" smtClean="0"/>
          </a:p>
          <a:p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05311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Demo</a:t>
            </a:r>
            <a:r>
              <a:rPr lang="zh-TW" altLang="en-US" dirty="0" smtClean="0"/>
              <a:t>影片</a:t>
            </a:r>
            <a:endParaRPr lang="zh-TW" altLang="en-US" dirty="0"/>
          </a:p>
        </p:txBody>
      </p:sp>
      <p:pic>
        <p:nvPicPr>
          <p:cNvPr id="4" name="bandicam 2020-01-02 12-17-01-28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4874" y="1930400"/>
            <a:ext cx="7332662" cy="3881437"/>
          </a:xfrm>
        </p:spPr>
      </p:pic>
    </p:spTree>
    <p:extLst>
      <p:ext uri="{BB962C8B-B14F-4D97-AF65-F5344CB8AC3E}">
        <p14:creationId xmlns:p14="http://schemas.microsoft.com/office/powerpoint/2010/main" val="2141460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多面向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7296</TotalTime>
  <Words>188</Words>
  <Application>Microsoft Office PowerPoint</Application>
  <PresentationFormat>寬螢幕</PresentationFormat>
  <Paragraphs>39</Paragraphs>
  <Slides>10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10</vt:i4>
      </vt:variant>
    </vt:vector>
  </HeadingPairs>
  <TitlesOfParts>
    <vt:vector size="15" baseType="lpstr">
      <vt:lpstr>微軟正黑體</vt:lpstr>
      <vt:lpstr>Arial</vt:lpstr>
      <vt:lpstr>Trebuchet MS</vt:lpstr>
      <vt:lpstr>Wingdings 3</vt:lpstr>
      <vt:lpstr>多面向</vt:lpstr>
      <vt:lpstr>FinalProject</vt:lpstr>
      <vt:lpstr>Procedure</vt:lpstr>
      <vt:lpstr>DA(Sensor)</vt:lpstr>
      <vt:lpstr>GA(node-red)</vt:lpstr>
      <vt:lpstr>GSCL</vt:lpstr>
      <vt:lpstr>NA(Server)</vt:lpstr>
      <vt:lpstr>NA(server)</vt:lpstr>
      <vt:lpstr>NA(hmm model)</vt:lpstr>
      <vt:lpstr>Demo影片</vt:lpstr>
      <vt:lpstr>Github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FinalProject</dc:title>
  <dc:creator>冠廷 陳</dc:creator>
  <cp:lastModifiedBy>冠廷 陳</cp:lastModifiedBy>
  <cp:revision>11</cp:revision>
  <dcterms:created xsi:type="dcterms:W3CDTF">2020-01-02T04:39:27Z</dcterms:created>
  <dcterms:modified xsi:type="dcterms:W3CDTF">2020-01-13T10:08:04Z</dcterms:modified>
</cp:coreProperties>
</file>

<file path=docProps/thumbnail.jpeg>
</file>